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8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1BB3E-DDD7-14B2-0600-BF56111F51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 err="1"/>
              <a:t>Astroid</a:t>
            </a:r>
            <a:r>
              <a:rPr lang="en-US" sz="4800" dirty="0"/>
              <a:t> Shooting Game using </a:t>
            </a:r>
            <a:r>
              <a:rPr lang="en-US" sz="4800" dirty="0" err="1"/>
              <a:t>pygame</a:t>
            </a:r>
            <a:r>
              <a:rPr lang="en-US" sz="4800" dirty="0"/>
              <a:t> Library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4CA1E9-17CC-F591-142B-B68146FDDC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629322-062A-EAA7-3A03-9EF6377414D1}"/>
              </a:ext>
            </a:extLst>
          </p:cNvPr>
          <p:cNvSpPr txBox="1"/>
          <p:nvPr/>
        </p:nvSpPr>
        <p:spPr>
          <a:xfrm>
            <a:off x="2432481" y="4394025"/>
            <a:ext cx="68784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Md. Afnan </a:t>
            </a:r>
            <a:r>
              <a:rPr lang="en-US" sz="2400" dirty="0" err="1">
                <a:solidFill>
                  <a:schemeClr val="accent5">
                    <a:lumMod val="20000"/>
                    <a:lumOff val="80000"/>
                  </a:schemeClr>
                </a:solidFill>
              </a:rPr>
              <a:t>Ul</a:t>
            </a:r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 Haque</a:t>
            </a:r>
          </a:p>
          <a:p>
            <a:pPr algn="ctr"/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Associate AI Engineer</a:t>
            </a:r>
          </a:p>
          <a:p>
            <a:pPr algn="ctr"/>
            <a:r>
              <a:rPr 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Next Solution Lab</a:t>
            </a:r>
          </a:p>
        </p:txBody>
      </p:sp>
    </p:spTree>
    <p:extLst>
      <p:ext uri="{BB962C8B-B14F-4D97-AF65-F5344CB8AC3E}">
        <p14:creationId xmlns:p14="http://schemas.microsoft.com/office/powerpoint/2010/main" val="740379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62C04-E7CD-E53A-EFC3-60356465D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Winning/loosing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52636-1478-F311-C832-A58338E1E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Player has to shoot all the </a:t>
            </a:r>
            <a:r>
              <a:rPr lang="en-US" sz="2800" dirty="0" err="1"/>
              <a:t>astroids</a:t>
            </a:r>
            <a:r>
              <a:rPr lang="en-US" sz="2800" dirty="0"/>
              <a:t> before the </a:t>
            </a:r>
            <a:r>
              <a:rPr lang="en-US" sz="2800" dirty="0" err="1"/>
              <a:t>astroids</a:t>
            </a:r>
            <a:r>
              <a:rPr lang="en-US" sz="2800" dirty="0"/>
              <a:t> crosses the spaceship.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If player fails to shoot all the </a:t>
            </a:r>
            <a:r>
              <a:rPr lang="en-US" sz="2800" dirty="0" err="1"/>
              <a:t>astroids</a:t>
            </a:r>
            <a:r>
              <a:rPr lang="en-US" sz="2800" dirty="0"/>
              <a:t>, the game is lost.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If player shoots all the </a:t>
            </a:r>
            <a:r>
              <a:rPr lang="en-US" sz="2800" dirty="0" err="1"/>
              <a:t>astroids</a:t>
            </a:r>
            <a:r>
              <a:rPr lang="en-US" sz="2800" dirty="0"/>
              <a:t>, the game is won.</a:t>
            </a:r>
          </a:p>
        </p:txBody>
      </p:sp>
    </p:spTree>
    <p:extLst>
      <p:ext uri="{BB962C8B-B14F-4D97-AF65-F5344CB8AC3E}">
        <p14:creationId xmlns:p14="http://schemas.microsoft.com/office/powerpoint/2010/main" val="3598939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DAAD-7E2A-2CD7-FF2B-6911125C5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Winning/loosing method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8BEE749-8FE3-7137-8677-58818F6BB7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3151" y="2009774"/>
            <a:ext cx="7153274" cy="3990975"/>
          </a:xfrm>
        </p:spPr>
      </p:pic>
    </p:spTree>
    <p:extLst>
      <p:ext uri="{BB962C8B-B14F-4D97-AF65-F5344CB8AC3E}">
        <p14:creationId xmlns:p14="http://schemas.microsoft.com/office/powerpoint/2010/main" val="664326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02EB0-DC91-E5D2-8BE9-ECB56EB41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Winning/loosing method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2180C1-1E19-1844-E419-B1FABAC63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5075" y="2105025"/>
            <a:ext cx="6991350" cy="3924300"/>
          </a:xfrm>
        </p:spPr>
      </p:pic>
    </p:spTree>
    <p:extLst>
      <p:ext uri="{BB962C8B-B14F-4D97-AF65-F5344CB8AC3E}">
        <p14:creationId xmlns:p14="http://schemas.microsoft.com/office/powerpoint/2010/main" val="4181892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91EE7-8742-6491-B6AE-B97EDBB69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termination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7A5CF-F48E-E4D4-9F38-6E25DB87F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After Win / Loose,  the Game is redirected to the Main Menu.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Player can exit game by Exit button.</a:t>
            </a:r>
          </a:p>
        </p:txBody>
      </p:sp>
    </p:spTree>
    <p:extLst>
      <p:ext uri="{BB962C8B-B14F-4D97-AF65-F5344CB8AC3E}">
        <p14:creationId xmlns:p14="http://schemas.microsoft.com/office/powerpoint/2010/main" val="3773350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0FE4-EB82-3D61-BA4F-4F5C1ADB8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923B6-C023-4436-63AA-B5EBE612B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638300"/>
            <a:ext cx="11029615" cy="39918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98429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4D665-5210-E2C1-B328-99E07BED5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FA07-4307-FCFE-47DB-99DB0059A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149" y="2253552"/>
            <a:ext cx="11029615" cy="3678303"/>
          </a:xfrm>
        </p:spPr>
        <p:txBody>
          <a:bodyPr anchor="t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Game Introduction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Game Overview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Control Instructions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Winning/Loosing Method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Game Termination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3710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3E242-D658-F6E5-7FA7-57FA883CB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717" y="702156"/>
            <a:ext cx="11029616" cy="10138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4E5CF6-E229-C276-5A43-AF4A4745A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/>
              <a:t>The Game is about Space and Asteroid.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/>
              <a:t>The </a:t>
            </a:r>
            <a:r>
              <a:rPr lang="en-US" sz="2800" dirty="0" err="1"/>
              <a:t>Astroid</a:t>
            </a:r>
            <a:r>
              <a:rPr lang="en-US" sz="2800" dirty="0"/>
              <a:t> Comes down from the space and Spaceship fires to destroy Asteroid.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/>
              <a:t>Player scores when he/she destroys each </a:t>
            </a:r>
            <a:r>
              <a:rPr lang="en-US" sz="2800" dirty="0" err="1"/>
              <a:t>Astroid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13320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FE653-6FB3-70F2-19E3-FAA9C640C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Overview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1DAB1E-9BEF-28EB-71A7-02BB8BE6A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399" y="1829641"/>
            <a:ext cx="6772275" cy="4247309"/>
          </a:xfrm>
        </p:spPr>
      </p:pic>
    </p:spTree>
    <p:extLst>
      <p:ext uri="{BB962C8B-B14F-4D97-AF65-F5344CB8AC3E}">
        <p14:creationId xmlns:p14="http://schemas.microsoft.com/office/powerpoint/2010/main" val="583211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F243B-73D8-219B-001B-DFEA10E07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Game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CBBAC-0459-6EBC-1730-7FEBB2E89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If Play is pressed, the game starts.</a:t>
            </a:r>
          </a:p>
          <a:p>
            <a:endParaRPr lang="en-US" sz="2800" dirty="0"/>
          </a:p>
          <a:p>
            <a:r>
              <a:rPr lang="en-US" sz="2800" dirty="0"/>
              <a:t>Game Control contains the instruction for game.</a:t>
            </a:r>
          </a:p>
          <a:p>
            <a:endParaRPr lang="en-US" sz="2800" dirty="0"/>
          </a:p>
          <a:p>
            <a:r>
              <a:rPr lang="en-US" sz="2800" dirty="0"/>
              <a:t>Exit is to Quit from game.</a:t>
            </a:r>
          </a:p>
        </p:txBody>
      </p:sp>
    </p:spTree>
    <p:extLst>
      <p:ext uri="{BB962C8B-B14F-4D97-AF65-F5344CB8AC3E}">
        <p14:creationId xmlns:p14="http://schemas.microsoft.com/office/powerpoint/2010/main" val="3194488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FA697-FC81-72AC-1BA7-58E797378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</a:t>
            </a:r>
            <a:r>
              <a:rPr lang="en-US" dirty="0" err="1"/>
              <a:t>COntrol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9A7E0C-6C9B-29D7-C715-FA9303847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6500" y="1876425"/>
            <a:ext cx="7058025" cy="4133850"/>
          </a:xfrm>
        </p:spPr>
      </p:pic>
    </p:spTree>
    <p:extLst>
      <p:ext uri="{BB962C8B-B14F-4D97-AF65-F5344CB8AC3E}">
        <p14:creationId xmlns:p14="http://schemas.microsoft.com/office/powerpoint/2010/main" val="882410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2F29B-638A-0298-D405-2078A1D2B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Overview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646A77-F2B7-4141-F746-D6764C1436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8350" y="1866900"/>
            <a:ext cx="7619999" cy="4219575"/>
          </a:xfrm>
        </p:spPr>
      </p:pic>
    </p:spTree>
    <p:extLst>
      <p:ext uri="{BB962C8B-B14F-4D97-AF65-F5344CB8AC3E}">
        <p14:creationId xmlns:p14="http://schemas.microsoft.com/office/powerpoint/2010/main" val="866349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973C6-8C16-8520-B86B-44FD66F82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BB85A-39B6-447F-2946-47D8C5481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229829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Player has to shoot with Space and move Spacecraft in any direction.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Each time the game starts, new pattern of asteroid is designed.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With each destruction, the </a:t>
            </a:r>
            <a:r>
              <a:rPr lang="en-US" sz="2800" dirty="0" err="1"/>
              <a:t>astroids</a:t>
            </a:r>
            <a:r>
              <a:rPr lang="en-US" sz="2800" dirty="0"/>
              <a:t> come closer to the Spacecraft.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The </a:t>
            </a:r>
            <a:r>
              <a:rPr lang="en-US" sz="2800" dirty="0" err="1"/>
              <a:t>Astroids</a:t>
            </a:r>
            <a:r>
              <a:rPr lang="en-US" sz="2800" dirty="0"/>
              <a:t> moves into random direction, so be confident with the shot.</a:t>
            </a:r>
          </a:p>
          <a:p>
            <a:pPr>
              <a:lnSpc>
                <a:spcPct val="150000"/>
              </a:lnSpc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17258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10291-D631-4613-5403-27557BDA1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play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931525-944E-EEB0-31E0-37D120881D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0250" y="1857375"/>
            <a:ext cx="7229475" cy="4152900"/>
          </a:xfrm>
        </p:spPr>
      </p:pic>
    </p:spTree>
    <p:extLst>
      <p:ext uri="{BB962C8B-B14F-4D97-AF65-F5344CB8AC3E}">
        <p14:creationId xmlns:p14="http://schemas.microsoft.com/office/powerpoint/2010/main" val="72660870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89</TotalTime>
  <Words>230</Words>
  <Application>Microsoft Office PowerPoint</Application>
  <PresentationFormat>Widescreen</PresentationFormat>
  <Paragraphs>39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Courier New</vt:lpstr>
      <vt:lpstr>Gill Sans MT</vt:lpstr>
      <vt:lpstr>Wingdings</vt:lpstr>
      <vt:lpstr>Wingdings 2</vt:lpstr>
      <vt:lpstr>Dividend</vt:lpstr>
      <vt:lpstr>Astroid Shooting Game using pygame Library</vt:lpstr>
      <vt:lpstr>Outline</vt:lpstr>
      <vt:lpstr>Introduction</vt:lpstr>
      <vt:lpstr>Game Overview</vt:lpstr>
      <vt:lpstr>Game Overview</vt:lpstr>
      <vt:lpstr>Game COntrol</vt:lpstr>
      <vt:lpstr>Game Overview</vt:lpstr>
      <vt:lpstr>Game overview</vt:lpstr>
      <vt:lpstr>Game play</vt:lpstr>
      <vt:lpstr>Winning/loosing method</vt:lpstr>
      <vt:lpstr>Winning/loosing method</vt:lpstr>
      <vt:lpstr>Winning/loosing method</vt:lpstr>
      <vt:lpstr>Game termination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Astroid Game using pygame Library</dc:title>
  <dc:creator>Nuhash Haque</dc:creator>
  <cp:lastModifiedBy>Nuhash Haque</cp:lastModifiedBy>
  <cp:revision>10</cp:revision>
  <dcterms:created xsi:type="dcterms:W3CDTF">2022-10-30T15:42:16Z</dcterms:created>
  <dcterms:modified xsi:type="dcterms:W3CDTF">2022-10-30T17:12:06Z</dcterms:modified>
</cp:coreProperties>
</file>

<file path=docProps/thumbnail.jpeg>
</file>